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3" d="100"/>
          <a:sy n="63" d="100"/>
        </p:scale>
        <p:origin x="-126" y="-3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719EF-FE75-4112-B913-CFA73817ABF8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B67C83E-E8A6-4DCD-86B3-8EC1C258B3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8855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719EF-FE75-4112-B913-CFA73817ABF8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7C83E-E8A6-4DCD-86B3-8EC1C258B3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960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719EF-FE75-4112-B913-CFA73817ABF8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B67C83E-E8A6-4DCD-86B3-8EC1C258B3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416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719EF-FE75-4112-B913-CFA73817ABF8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B67C83E-E8A6-4DCD-86B3-8EC1C258B3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048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719EF-FE75-4112-B913-CFA73817ABF8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B67C83E-E8A6-4DCD-86B3-8EC1C258B3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87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719EF-FE75-4112-B913-CFA73817ABF8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7C83E-E8A6-4DCD-86B3-8EC1C258B3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445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719EF-FE75-4112-B913-CFA73817ABF8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7C83E-E8A6-4DCD-86B3-8EC1C258B3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137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719EF-FE75-4112-B913-CFA73817ABF8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7C83E-E8A6-4DCD-86B3-8EC1C258B3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3581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719EF-FE75-4112-B913-CFA73817ABF8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B67C83E-E8A6-4DCD-86B3-8EC1C258B3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30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719EF-FE75-4112-B913-CFA73817ABF8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B67C83E-E8A6-4DCD-86B3-8EC1C258B3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3116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719EF-FE75-4112-B913-CFA73817ABF8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B67C83E-E8A6-4DCD-86B3-8EC1C258B322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999796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719EF-FE75-4112-B913-CFA73817ABF8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B67C83E-E8A6-4DCD-86B3-8EC1C258B3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55743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719EF-FE75-4112-B913-CFA73817ABF8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B67C83E-E8A6-4DCD-86B3-8EC1C258B322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890204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719EF-FE75-4112-B913-CFA73817ABF8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B67C83E-E8A6-4DCD-86B3-8EC1C258B3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05462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719EF-FE75-4112-B913-CFA73817ABF8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7C83E-E8A6-4DCD-86B3-8EC1C258B3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73089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719EF-FE75-4112-B913-CFA73817ABF8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7C83E-E8A6-4DCD-86B3-8EC1C258B3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1394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719EF-FE75-4112-B913-CFA73817ABF8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B67C83E-E8A6-4DCD-86B3-8EC1C258B3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4630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3884" y="0"/>
            <a:ext cx="10291356" cy="4632960"/>
          </a:xfrm>
        </p:spPr>
        <p:txBody>
          <a:bodyPr>
            <a:normAutofit/>
          </a:bodyPr>
          <a:lstStyle/>
          <a:p>
            <a:pPr algn="r"/>
            <a:r>
              <a:rPr lang="en-US" b="1" i="1" dirty="0"/>
              <a:t>Television has proved that people will look at anything rather than each </a:t>
            </a:r>
            <a:r>
              <a:rPr lang="en-US" b="1" i="1" dirty="0" smtClean="0"/>
              <a:t>other</a:t>
            </a: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/>
              <a:t/>
            </a:r>
            <a:br>
              <a:rPr lang="ru-RU" b="1" i="1" dirty="0"/>
            </a:br>
            <a:r>
              <a:rPr lang="en-US" sz="3200" dirty="0" smtClean="0"/>
              <a:t>US </a:t>
            </a:r>
            <a:r>
              <a:rPr lang="en-US" sz="3200" dirty="0" smtClean="0"/>
              <a:t>columnist</a:t>
            </a:r>
            <a:r>
              <a:rPr lang="ru-RU" sz="3200" dirty="0" smtClean="0"/>
              <a:t> </a:t>
            </a:r>
            <a:r>
              <a:rPr lang="en-US" sz="3200" dirty="0" smtClean="0"/>
              <a:t> </a:t>
            </a:r>
            <a:r>
              <a:rPr lang="en-US" sz="3200" dirty="0"/>
              <a:t>Ann Landers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7504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12" y="3968"/>
            <a:ext cx="10296988" cy="6854032"/>
          </a:xfrm>
        </p:spPr>
      </p:pic>
    </p:spTree>
    <p:extLst>
      <p:ext uri="{BB962C8B-B14F-4D97-AF65-F5344CB8AC3E}">
        <p14:creationId xmlns:p14="http://schemas.microsoft.com/office/powerpoint/2010/main" val="164665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549" y="2507500"/>
            <a:ext cx="9430752" cy="3074433"/>
          </a:xfrm>
        </p:spPr>
        <p:txBody>
          <a:bodyPr>
            <a:normAutofit/>
          </a:bodyPr>
          <a:lstStyle/>
          <a:p>
            <a:r>
              <a:rPr lang="en-US" sz="9600" dirty="0">
                <a:latin typeface="Aharoni" panose="02010803020104030203" pitchFamily="2" charset="-79"/>
                <a:cs typeface="Aharoni" panose="02010803020104030203" pitchFamily="2" charset="-79"/>
              </a:rPr>
              <a:t>«square-eyed generation» </a:t>
            </a:r>
            <a:endParaRPr lang="ru-RU" sz="9600" dirty="0"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6176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828" y="1323070"/>
            <a:ext cx="5889171" cy="5208360"/>
          </a:xfrm>
        </p:spPr>
        <p:txBody>
          <a:bodyPr>
            <a:normAutofit/>
          </a:bodyPr>
          <a:lstStyle/>
          <a:p>
            <a:r>
              <a:rPr lang="ru-RU" b="1" dirty="0" smtClean="0"/>
              <a:t>1</a:t>
            </a:r>
            <a:r>
              <a:rPr lang="ru-RU" dirty="0" smtClean="0"/>
              <a:t>.</a:t>
            </a:r>
            <a:r>
              <a:rPr lang="en-US" dirty="0" smtClean="0"/>
              <a:t>Cable </a:t>
            </a:r>
            <a:r>
              <a:rPr lang="en-US" dirty="0"/>
              <a:t>or satellite </a:t>
            </a:r>
            <a:r>
              <a:rPr lang="en-US" dirty="0" smtClean="0"/>
              <a:t>TV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 smtClean="0"/>
              <a:t>2</a:t>
            </a:r>
            <a:r>
              <a:rPr lang="ru-RU" dirty="0" smtClean="0"/>
              <a:t>.</a:t>
            </a:r>
            <a:r>
              <a:rPr lang="en-US" dirty="0" smtClean="0"/>
              <a:t>the </a:t>
            </a:r>
            <a:r>
              <a:rPr lang="en-US" dirty="0"/>
              <a:t>news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 smtClean="0"/>
              <a:t>3</a:t>
            </a:r>
            <a:r>
              <a:rPr lang="ru-RU" dirty="0" smtClean="0"/>
              <a:t>.</a:t>
            </a:r>
            <a:r>
              <a:rPr lang="en-US" dirty="0" smtClean="0"/>
              <a:t>chat </a:t>
            </a:r>
            <a:r>
              <a:rPr lang="en-US" dirty="0"/>
              <a:t>shows          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 smtClean="0"/>
              <a:t>4</a:t>
            </a:r>
            <a:r>
              <a:rPr lang="ru-RU" dirty="0" smtClean="0"/>
              <a:t>.</a:t>
            </a:r>
            <a:r>
              <a:rPr lang="en-US" dirty="0" smtClean="0"/>
              <a:t>soap </a:t>
            </a:r>
            <a:r>
              <a:rPr lang="en-US" dirty="0"/>
              <a:t>operas 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 smtClean="0"/>
              <a:t>5</a:t>
            </a:r>
            <a:r>
              <a:rPr lang="ru-RU" dirty="0" smtClean="0"/>
              <a:t>.</a:t>
            </a:r>
            <a:r>
              <a:rPr lang="en-US" dirty="0" smtClean="0"/>
              <a:t>documentaries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 smtClean="0"/>
              <a:t>6</a:t>
            </a:r>
            <a:r>
              <a:rPr lang="ru-RU" dirty="0" smtClean="0"/>
              <a:t>.</a:t>
            </a:r>
            <a:r>
              <a:rPr lang="en-US" dirty="0" smtClean="0"/>
              <a:t>a </a:t>
            </a:r>
            <a:r>
              <a:rPr lang="en-US" dirty="0"/>
              <a:t>computer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8640547"/>
              </p:ext>
            </p:extLst>
          </p:nvPr>
        </p:nvGraphicFramePr>
        <p:xfrm>
          <a:off x="653142" y="179705"/>
          <a:ext cx="10700658" cy="106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6886"/>
                <a:gridCol w="3566886"/>
                <a:gridCol w="3566886"/>
              </a:tblGrid>
              <a:tr h="625838">
                <a:tc>
                  <a:txBody>
                    <a:bodyPr/>
                    <a:lstStyle/>
                    <a:p>
                      <a:r>
                        <a:rPr lang="en-US" sz="32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TV equipment 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TV </a:t>
                      </a:r>
                      <a:r>
                        <a:rPr lang="en-US" sz="32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programmes</a:t>
                      </a:r>
                      <a:r>
                        <a:rPr lang="en-US" sz="32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endParaRPr lang="ru-RU" sz="32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modern gadgets</a:t>
                      </a:r>
                      <a:endParaRPr lang="ru-RU" sz="32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3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6433458" y="1470481"/>
            <a:ext cx="5758542" cy="5317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/>
              <a:t>7</a:t>
            </a:r>
            <a:r>
              <a:rPr lang="ru-RU" dirty="0" smtClean="0"/>
              <a:t>.</a:t>
            </a:r>
            <a:r>
              <a:rPr lang="en-US" dirty="0" smtClean="0"/>
              <a:t>an </a:t>
            </a:r>
            <a:r>
              <a:rPr lang="en-US" dirty="0"/>
              <a:t>e-book</a:t>
            </a:r>
            <a:endParaRPr lang="ru-RU" dirty="0"/>
          </a:p>
          <a:p>
            <a:r>
              <a:rPr lang="ru-RU" b="1" dirty="0" smtClean="0"/>
              <a:t>8</a:t>
            </a:r>
            <a:r>
              <a:rPr lang="ru-RU" dirty="0" smtClean="0"/>
              <a:t>.</a:t>
            </a:r>
            <a:r>
              <a:rPr lang="en-US" dirty="0" smtClean="0"/>
              <a:t>reality </a:t>
            </a:r>
            <a:r>
              <a:rPr lang="en-US" dirty="0"/>
              <a:t>TV </a:t>
            </a:r>
            <a:r>
              <a:rPr lang="en-US" dirty="0" err="1"/>
              <a:t>programmes</a:t>
            </a:r>
            <a:r>
              <a:rPr lang="en-US" dirty="0"/>
              <a:t> </a:t>
            </a:r>
            <a:endParaRPr lang="ru-RU" dirty="0"/>
          </a:p>
          <a:p>
            <a:r>
              <a:rPr lang="ru-RU" b="1" dirty="0" smtClean="0"/>
              <a:t>9</a:t>
            </a:r>
            <a:r>
              <a:rPr lang="ru-RU" dirty="0" smtClean="0"/>
              <a:t>.</a:t>
            </a:r>
            <a:r>
              <a:rPr lang="en-US" dirty="0" smtClean="0"/>
              <a:t>game </a:t>
            </a:r>
            <a:r>
              <a:rPr lang="en-US" dirty="0"/>
              <a:t>show</a:t>
            </a:r>
            <a:endParaRPr lang="ru-RU" dirty="0"/>
          </a:p>
          <a:p>
            <a:r>
              <a:rPr lang="ru-RU" b="1" dirty="0" smtClean="0"/>
              <a:t>10</a:t>
            </a:r>
            <a:r>
              <a:rPr lang="ru-RU" dirty="0" smtClean="0"/>
              <a:t>.</a:t>
            </a:r>
            <a:r>
              <a:rPr lang="en-US" dirty="0" smtClean="0"/>
              <a:t>record </a:t>
            </a:r>
            <a:r>
              <a:rPr lang="en-US" dirty="0"/>
              <a:t>a </a:t>
            </a:r>
            <a:r>
              <a:rPr lang="en-US" dirty="0" err="1"/>
              <a:t>programme</a:t>
            </a:r>
            <a:endParaRPr lang="ru-RU" dirty="0"/>
          </a:p>
          <a:p>
            <a:r>
              <a:rPr lang="ru-RU" b="1" dirty="0" smtClean="0"/>
              <a:t>11</a:t>
            </a:r>
            <a:r>
              <a:rPr lang="ru-RU" dirty="0" smtClean="0"/>
              <a:t>.</a:t>
            </a:r>
            <a:r>
              <a:rPr lang="en-US" dirty="0" smtClean="0"/>
              <a:t>current </a:t>
            </a:r>
            <a:r>
              <a:rPr lang="en-US" dirty="0"/>
              <a:t>affairs </a:t>
            </a:r>
            <a:r>
              <a:rPr lang="en-US" dirty="0" err="1"/>
              <a:t>programmes</a:t>
            </a:r>
            <a:endParaRPr lang="ru-RU" dirty="0"/>
          </a:p>
          <a:p>
            <a:r>
              <a:rPr lang="ru-RU" b="1" dirty="0" smtClean="0"/>
              <a:t>12</a:t>
            </a:r>
            <a:r>
              <a:rPr lang="ru-RU" dirty="0" smtClean="0"/>
              <a:t>.</a:t>
            </a:r>
            <a:r>
              <a:rPr lang="en-US" dirty="0" smtClean="0"/>
              <a:t>a </a:t>
            </a:r>
            <a:r>
              <a:rPr lang="en-US" dirty="0"/>
              <a:t>laptop</a:t>
            </a:r>
            <a:endParaRPr lang="ru-RU" dirty="0"/>
          </a:p>
          <a:p>
            <a:r>
              <a:rPr lang="ru-RU" b="1" dirty="0" smtClean="0"/>
              <a:t>13</a:t>
            </a:r>
            <a:r>
              <a:rPr lang="ru-RU" dirty="0" smtClean="0"/>
              <a:t>.</a:t>
            </a:r>
            <a:r>
              <a:rPr lang="en-US" dirty="0" smtClean="0"/>
              <a:t>the </a:t>
            </a:r>
            <a:r>
              <a:rPr lang="en-US" dirty="0"/>
              <a:t>remote control </a:t>
            </a:r>
            <a:endParaRPr lang="ru-RU" dirty="0"/>
          </a:p>
          <a:p>
            <a:r>
              <a:rPr lang="ru-RU" b="1" dirty="0" smtClean="0"/>
              <a:t>14</a:t>
            </a:r>
            <a:r>
              <a:rPr lang="ru-RU" dirty="0" smtClean="0"/>
              <a:t>.</a:t>
            </a:r>
            <a:r>
              <a:rPr lang="en-US" dirty="0" smtClean="0"/>
              <a:t>sports </a:t>
            </a:r>
            <a:r>
              <a:rPr lang="en-US" dirty="0" err="1"/>
              <a:t>programmes</a:t>
            </a:r>
            <a:r>
              <a:rPr lang="en-US" dirty="0"/>
              <a:t> </a:t>
            </a:r>
            <a:endParaRPr lang="ru-RU" dirty="0"/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02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54480" y="150222"/>
            <a:ext cx="10637520" cy="611341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  <a:t>a) advertisements (that use attractive people to sell products like cars or perfumes)</a:t>
            </a:r>
            <a:b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  <a:t>b) government advertising campaigns (e.g. against things like drink-driving)</a:t>
            </a:r>
            <a:b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  <a:t>c) </a:t>
            </a:r>
            <a:r>
              <a:rPr lang="en-US" sz="4000" dirty="0" err="1">
                <a:latin typeface="Aharoni" panose="02010803020104030203" pitchFamily="2" charset="-79"/>
                <a:cs typeface="Aharoni" panose="02010803020104030203" pitchFamily="2" charset="-79"/>
              </a:rPr>
              <a:t>programmes</a:t>
            </a:r>
            <a: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  <a:t> with live sport coverage (e.g. football or hockey matches)</a:t>
            </a:r>
            <a:b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  <a:t>d) thrillers</a:t>
            </a:r>
            <a:b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  <a:t>e) children’s </a:t>
            </a:r>
            <a:r>
              <a:rPr lang="en-US" sz="4000" dirty="0" err="1">
                <a:latin typeface="Aharoni" panose="02010803020104030203" pitchFamily="2" charset="-79"/>
                <a:cs typeface="Aharoni" panose="02010803020104030203" pitchFamily="2" charset="-79"/>
              </a:rPr>
              <a:t>programmes</a:t>
            </a:r>
            <a: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  <a:t>f) interviews with politicians</a:t>
            </a:r>
            <a:b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  <a:t>g) chat shows</a:t>
            </a:r>
            <a:b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  <a:t>h) game shows</a:t>
            </a:r>
            <a:b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4000" dirty="0" err="1">
                <a:latin typeface="Aharoni" panose="02010803020104030203" pitchFamily="2" charset="-79"/>
                <a:cs typeface="Aharoni" panose="02010803020104030203" pitchFamily="2" charset="-79"/>
              </a:rPr>
              <a:t>i</a:t>
            </a:r>
            <a: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  <a:t>) soap operas</a:t>
            </a:r>
            <a:endParaRPr lang="ru-RU" sz="4000" dirty="0">
              <a:cs typeface="Aharoni" panose="02010803020104030203" pitchFamily="2" charset="-79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9249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9580"/>
            <a:ext cx="10515600" cy="1325563"/>
          </a:xfrm>
        </p:spPr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ARE YOU A TELLY </a:t>
            </a:r>
            <a:r>
              <a:rPr lang="en-US" dirty="0" smtClean="0">
                <a:latin typeface="Aharoni" panose="02010803020104030203" pitchFamily="2" charset="-79"/>
                <a:cs typeface="Aharoni" panose="02010803020104030203" pitchFamily="2" charset="-79"/>
              </a:rPr>
              <a:t>ADDICT</a:t>
            </a:r>
            <a:r>
              <a:rPr lang="ru-RU" dirty="0" smtClean="0"/>
              <a:t>?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47800" y="1293223"/>
            <a:ext cx="10515600" cy="4761820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Aharoni" panose="02010803020104030203" pitchFamily="2" charset="-79"/>
                <a:cs typeface="Aharoni" panose="02010803020104030203" pitchFamily="2" charset="-79"/>
              </a:rPr>
              <a:t>1 Do you watch TV for more than twenty hours a week?</a:t>
            </a:r>
            <a:endParaRPr lang="ru-RU" sz="2800" b="1" dirty="0">
              <a:cs typeface="Aharoni" panose="02010803020104030203" pitchFamily="2" charset="-79"/>
            </a:endParaRPr>
          </a:p>
          <a:p>
            <a:r>
              <a:rPr lang="en-US" sz="2800" b="1" dirty="0">
                <a:latin typeface="Aharoni" panose="02010803020104030203" pitchFamily="2" charset="-79"/>
                <a:cs typeface="Aharoni" panose="02010803020104030203" pitchFamily="2" charset="-79"/>
              </a:rPr>
              <a:t>2 Have you ever </a:t>
            </a:r>
            <a:r>
              <a:rPr lang="en-US" sz="28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watch </a:t>
            </a:r>
            <a:r>
              <a:rPr lang="en-US" sz="2800" b="1" dirty="0">
                <a:latin typeface="Aharoni" panose="02010803020104030203" pitchFamily="2" charset="-79"/>
                <a:cs typeface="Aharoni" panose="02010803020104030203" pitchFamily="2" charset="-79"/>
              </a:rPr>
              <a:t>TV all night?</a:t>
            </a:r>
            <a:endParaRPr lang="ru-RU" sz="2800" b="1" dirty="0">
              <a:cs typeface="Aharoni" panose="02010803020104030203" pitchFamily="2" charset="-79"/>
            </a:endParaRPr>
          </a:p>
          <a:p>
            <a:r>
              <a:rPr lang="en-US" sz="2800" b="1" dirty="0">
                <a:latin typeface="Aharoni" panose="02010803020104030203" pitchFamily="2" charset="-79"/>
                <a:cs typeface="Aharoni" panose="02010803020104030203" pitchFamily="2" charset="-79"/>
              </a:rPr>
              <a:t>3 Do you ever work or study with the TV on?</a:t>
            </a:r>
            <a:endParaRPr lang="ru-RU" sz="2800" b="1" dirty="0">
              <a:cs typeface="Aharoni" panose="02010803020104030203" pitchFamily="2" charset="-79"/>
            </a:endParaRPr>
          </a:p>
          <a:p>
            <a:r>
              <a:rPr lang="en-US" sz="2800" b="1" dirty="0">
                <a:latin typeface="Aharoni" panose="02010803020104030203" pitchFamily="2" charset="-79"/>
                <a:cs typeface="Aharoni" panose="02010803020104030203" pitchFamily="2" charset="-79"/>
              </a:rPr>
              <a:t>4 Have you got a TV in your bedroom or the kitchen?</a:t>
            </a:r>
            <a:endParaRPr lang="ru-RU" sz="2800" b="1" dirty="0">
              <a:cs typeface="Aharoni" panose="02010803020104030203" pitchFamily="2" charset="-79"/>
            </a:endParaRPr>
          </a:p>
          <a:p>
            <a:r>
              <a:rPr lang="en-US" sz="2800" b="1" dirty="0">
                <a:latin typeface="Aharoni" panose="02010803020104030203" pitchFamily="2" charset="-79"/>
                <a:cs typeface="Aharoni" panose="02010803020104030203" pitchFamily="2" charset="-79"/>
              </a:rPr>
              <a:t>5 Do you always have to have the remote control?</a:t>
            </a:r>
            <a:endParaRPr lang="ru-RU" sz="2800" b="1" dirty="0">
              <a:cs typeface="Aharoni" panose="02010803020104030203" pitchFamily="2" charset="-79"/>
            </a:endParaRPr>
          </a:p>
          <a:p>
            <a:r>
              <a:rPr lang="en-US" sz="2800" b="1" dirty="0">
                <a:latin typeface="Aharoni" panose="02010803020104030203" pitchFamily="2" charset="-79"/>
                <a:cs typeface="Aharoni" panose="02010803020104030203" pitchFamily="2" charset="-79"/>
              </a:rPr>
              <a:t>6 Do you sometimes have dinner in front of the TV?</a:t>
            </a:r>
            <a:endParaRPr lang="ru-RU" sz="2800" b="1" dirty="0">
              <a:cs typeface="Aharoni" panose="02010803020104030203" pitchFamily="2" charset="-79"/>
            </a:endParaRPr>
          </a:p>
          <a:p>
            <a:r>
              <a:rPr lang="en-US" sz="2800" b="1" dirty="0">
                <a:latin typeface="Aharoni" panose="02010803020104030203" pitchFamily="2" charset="-79"/>
                <a:cs typeface="Aharoni" panose="02010803020104030203" pitchFamily="2" charset="-79"/>
              </a:rPr>
              <a:t>7 Do you know exactly when all your </a:t>
            </a:r>
            <a:r>
              <a:rPr lang="en-US" sz="2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favourite</a:t>
            </a:r>
            <a:r>
              <a:rPr lang="en-US" sz="2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programmes</a:t>
            </a:r>
            <a:r>
              <a:rPr lang="en-US" sz="2800" b="1" dirty="0">
                <a:latin typeface="Aharoni" panose="02010803020104030203" pitchFamily="2" charset="-79"/>
                <a:cs typeface="Aharoni" panose="02010803020104030203" pitchFamily="2" charset="-79"/>
              </a:rPr>
              <a:t> are on?</a:t>
            </a:r>
            <a:endParaRPr lang="ru-RU" sz="2800" b="1" dirty="0">
              <a:cs typeface="Aharoni" panose="02010803020104030203" pitchFamily="2" charset="-79"/>
            </a:endParaRPr>
          </a:p>
          <a:p>
            <a:r>
              <a:rPr lang="en-US" sz="2800" b="1" dirty="0">
                <a:latin typeface="Aharoni" panose="02010803020104030203" pitchFamily="2" charset="-79"/>
                <a:cs typeface="Aharoni" panose="02010803020104030203" pitchFamily="2" charset="-79"/>
              </a:rPr>
              <a:t>8 Have you ever missed something important because you wanted to watch TV?</a:t>
            </a:r>
            <a:endParaRPr lang="ru-RU" sz="2800" b="1" dirty="0">
              <a:cs typeface="Aharoni" panose="02010803020104030203" pitchFamily="2" charset="-79"/>
            </a:endParaRPr>
          </a:p>
          <a:p>
            <a:endParaRPr lang="ru-RU" sz="2800" b="1" dirty="0"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58929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Answer key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65412" y="1706880"/>
            <a:ext cx="8915400" cy="3777622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ru-RU" sz="4000" b="1" dirty="0" smtClean="0"/>
              <a:t>1. </a:t>
            </a:r>
            <a:r>
              <a:rPr lang="en-US" sz="4000" b="1" dirty="0" smtClean="0"/>
              <a:t>F</a:t>
            </a:r>
            <a:endParaRPr lang="ru-RU" sz="4000" b="1" dirty="0"/>
          </a:p>
          <a:p>
            <a:pPr marL="0" lvl="0" indent="0">
              <a:buNone/>
            </a:pPr>
            <a:r>
              <a:rPr lang="ru-RU" sz="4000" b="1" dirty="0" smtClean="0"/>
              <a:t>2. </a:t>
            </a:r>
            <a:r>
              <a:rPr lang="en-US" sz="4000" b="1" dirty="0" smtClean="0"/>
              <a:t>T</a:t>
            </a:r>
            <a:endParaRPr lang="ru-RU" sz="4000" b="1" dirty="0"/>
          </a:p>
          <a:p>
            <a:pPr marL="0" lvl="0" indent="0">
              <a:buNone/>
            </a:pPr>
            <a:r>
              <a:rPr lang="ru-RU" sz="4000" b="1" dirty="0" smtClean="0"/>
              <a:t>3. </a:t>
            </a:r>
            <a:r>
              <a:rPr lang="en-US" sz="4000" b="1" dirty="0" smtClean="0"/>
              <a:t>F</a:t>
            </a:r>
            <a:endParaRPr lang="ru-RU" sz="4000" b="1" dirty="0"/>
          </a:p>
          <a:p>
            <a:pPr marL="0" lvl="0" indent="0">
              <a:buNone/>
            </a:pPr>
            <a:r>
              <a:rPr lang="ru-RU" sz="4000" b="1" dirty="0" smtClean="0"/>
              <a:t>4. </a:t>
            </a:r>
            <a:r>
              <a:rPr lang="en-US" sz="4000" b="1" dirty="0" smtClean="0"/>
              <a:t>F</a:t>
            </a:r>
            <a:endParaRPr lang="ru-RU" sz="4000" b="1" dirty="0"/>
          </a:p>
          <a:p>
            <a:pPr marL="0" lvl="0" indent="0">
              <a:buNone/>
            </a:pPr>
            <a:r>
              <a:rPr lang="ru-RU" sz="4000" b="1" dirty="0" smtClean="0"/>
              <a:t>5. </a:t>
            </a:r>
            <a:r>
              <a:rPr lang="en-US" sz="4000" b="1" dirty="0" smtClean="0"/>
              <a:t>T</a:t>
            </a:r>
            <a:endParaRPr lang="ru-RU" sz="4000" b="1" dirty="0"/>
          </a:p>
          <a:p>
            <a:pPr marL="0" lvl="0" indent="0">
              <a:buNone/>
            </a:pPr>
            <a:r>
              <a:rPr lang="ru-RU" sz="4000" b="1" dirty="0" smtClean="0"/>
              <a:t>6. </a:t>
            </a:r>
            <a:r>
              <a:rPr lang="en-US" sz="4000" b="1" dirty="0" smtClean="0"/>
              <a:t>F</a:t>
            </a:r>
            <a:endParaRPr lang="ru-RU" sz="4000" b="1" dirty="0"/>
          </a:p>
          <a:p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35197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</TotalTime>
  <Words>195</Words>
  <Application>Microsoft Office PowerPoint</Application>
  <PresentationFormat>Произвольный</PresentationFormat>
  <Paragraphs>32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Легкий дым</vt:lpstr>
      <vt:lpstr>Television has proved that people will look at anything rather than each other  US columnist  Ann Landers</vt:lpstr>
      <vt:lpstr>Презентация PowerPoint</vt:lpstr>
      <vt:lpstr>«square-eyed generation» </vt:lpstr>
      <vt:lpstr>1.Cable or satellite TV 2.the news 3.chat shows           4.soap operas  5.documentaries 6.a computer </vt:lpstr>
      <vt:lpstr>Презентация PowerPoint</vt:lpstr>
      <vt:lpstr>ARE YOU A TELLY ADDICT? </vt:lpstr>
      <vt:lpstr>Answer key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Television has proved that people will look at anything rather than each other US columnist  Ann Landers</dc:title>
  <dc:creator>User</dc:creator>
  <cp:lastModifiedBy>Shishoff</cp:lastModifiedBy>
  <cp:revision>5</cp:revision>
  <dcterms:created xsi:type="dcterms:W3CDTF">2017-01-25T14:22:36Z</dcterms:created>
  <dcterms:modified xsi:type="dcterms:W3CDTF">2017-01-26T09:10:22Z</dcterms:modified>
</cp:coreProperties>
</file>